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1" r:id="rId3"/>
    <p:sldId id="267" r:id="rId4"/>
    <p:sldId id="293" r:id="rId5"/>
    <p:sldId id="268" r:id="rId6"/>
    <p:sldId id="276" r:id="rId7"/>
    <p:sldId id="269" r:id="rId8"/>
    <p:sldId id="262" r:id="rId9"/>
    <p:sldId id="270" r:id="rId10"/>
    <p:sldId id="266" r:id="rId11"/>
    <p:sldId id="274" r:id="rId12"/>
    <p:sldId id="275" r:id="rId13"/>
    <p:sldId id="277" r:id="rId14"/>
    <p:sldId id="283" r:id="rId15"/>
    <p:sldId id="264" r:id="rId16"/>
    <p:sldId id="284" r:id="rId17"/>
    <p:sldId id="285" r:id="rId18"/>
    <p:sldId id="288" r:id="rId19"/>
    <p:sldId id="290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2537"/>
  </p:normalViewPr>
  <p:slideViewPr>
    <p:cSldViewPr snapToGrid="0" snapToObjects="1">
      <p:cViewPr varScale="1">
        <p:scale>
          <a:sx n="58" d="100"/>
          <a:sy n="58" d="100"/>
        </p:scale>
        <p:origin x="940" y="2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ref_language_codes.as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HTML</a:t>
            </a:r>
            <a:r>
              <a:rPr lang="en-US" dirty="0" smtClean="0"/>
              <a:t>?</a:t>
            </a:r>
          </a:p>
          <a:p>
            <a:r>
              <a:rPr lang="en-US" dirty="0" smtClean="0"/>
              <a:t>HTML5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versión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endParaRPr lang="en-US" dirty="0" smtClean="0"/>
          </a:p>
          <a:p>
            <a:r>
              <a:rPr lang="en-US" dirty="0" smtClean="0"/>
              <a:t>Strong</a:t>
            </a:r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Small</a:t>
            </a:r>
          </a:p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html52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developer.mozilla.org/es/docs/Web/HTML/Element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www.w3schools.com/html/html5_syntax.asp" TargetMode="External"/><Relationship Id="rId4" Type="http://schemas.openxmlformats.org/officeDocument/2006/relationships/hyperlink" Target="https://developer.mozilla.org/en-US/docs/Fixing_common_validation_problem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www.html5rocks.com/en/tutorials/internals/howbrowsers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developer.mozilla.org/es/docs/Tools/Page_Insp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hyperlink" Target="https://validator.whatwg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5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html5tes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 y 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550069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4186138" y="361282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4317859" y="197142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550069" y="201186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4237335" y="5129630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5837" y="295168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</a:t>
            </a:r>
            <a:r>
              <a:rPr lang="en-US" sz="1400" b="1" dirty="0" smtClean="0">
                <a:hlinkClick r:id="rId8"/>
              </a:rPr>
              <a:t>5.2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Well-formed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ahora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701089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 </a:t>
            </a:r>
            <a:r>
              <a:rPr lang="en-US" sz="2000" dirty="0" err="1" smtClean="0"/>
              <a:t>importantes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000" dirty="0" smtClean="0">
                <a:hlinkClick r:id="rId2"/>
              </a:rPr>
              <a:t>¿Cómo funcionan los navegadores?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151481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43" y="3038274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9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Componentes básicos de un documento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MX" sz="2400" b="1" i="1" dirty="0" err="1"/>
              <a:t>HyperText</a:t>
            </a:r>
            <a:r>
              <a:rPr lang="es-MX" sz="2400" b="1" i="1" dirty="0"/>
              <a:t> </a:t>
            </a:r>
            <a:r>
              <a:rPr lang="es-MX" sz="2400" b="1" i="1" dirty="0" err="1"/>
              <a:t>Markup</a:t>
            </a:r>
            <a:r>
              <a:rPr lang="es-MX" sz="2400" b="1" i="1" dirty="0"/>
              <a:t> </a:t>
            </a:r>
            <a:r>
              <a:rPr lang="es-MX" sz="2400" b="1" i="1" dirty="0" err="1" smtClean="0"/>
              <a:t>Language</a:t>
            </a:r>
            <a:r>
              <a:rPr lang="es-MX" sz="2400" b="1" i="1" dirty="0" smtClean="0"/>
              <a:t>. </a:t>
            </a:r>
            <a:r>
              <a:rPr lang="es-MX" sz="2400" dirty="0" smtClean="0"/>
              <a:t>Lenguaje de marcado de hipertexto.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Formato con extensión .</a:t>
            </a:r>
            <a:r>
              <a:rPr lang="es-EC" sz="2250" dirty="0" err="1" smtClean="0"/>
              <a:t>html</a:t>
            </a:r>
            <a:endParaRPr lang="es-EC" sz="2250" dirty="0" smtClean="0"/>
          </a:p>
          <a:p>
            <a:pPr>
              <a:defRPr/>
            </a:pPr>
            <a:r>
              <a:rPr lang="es-EC" sz="2250" dirty="0" smtClean="0"/>
              <a:t>Es </a:t>
            </a:r>
            <a:r>
              <a:rPr lang="es-EC" sz="2250" dirty="0"/>
              <a:t>un archivo de </a:t>
            </a:r>
            <a:r>
              <a:rPr lang="es-EC" sz="2250" dirty="0" smtClean="0"/>
              <a:t>texto</a:t>
            </a:r>
          </a:p>
          <a:p>
            <a:pPr>
              <a:defRPr/>
            </a:pPr>
            <a:r>
              <a:rPr lang="es-EC" sz="2250" dirty="0"/>
              <a:t>Para el </a:t>
            </a:r>
            <a:r>
              <a:rPr lang="es-EC" sz="2250" b="1" dirty="0"/>
              <a:t>contenido</a:t>
            </a:r>
            <a:r>
              <a:rPr lang="es-EC" sz="2250" dirty="0"/>
              <a:t> y la </a:t>
            </a:r>
            <a:r>
              <a:rPr lang="es-EC" sz="2250" b="1" dirty="0"/>
              <a:t>estructura</a:t>
            </a:r>
            <a:r>
              <a:rPr lang="es-EC" sz="2250" dirty="0"/>
              <a:t> de un documento web</a:t>
            </a:r>
            <a:r>
              <a:rPr lang="es-EC" sz="2250" dirty="0" smtClean="0"/>
              <a:t>.</a:t>
            </a:r>
          </a:p>
          <a:p>
            <a:pPr>
              <a:defRPr/>
            </a:pPr>
            <a:r>
              <a:rPr lang="es-EC" sz="2250" dirty="0" smtClean="0"/>
              <a:t>Se puede usar bloc de notas para crearlo.</a:t>
            </a:r>
            <a:endParaRPr lang="es-EC" sz="2250" dirty="0"/>
          </a:p>
          <a:p>
            <a:pPr>
              <a:defRPr/>
            </a:pPr>
            <a:r>
              <a:rPr lang="es-EC" sz="2250" dirty="0" smtClean="0"/>
              <a:t>Organización estricta</a:t>
            </a:r>
            <a:endParaRPr lang="es-EC" sz="2250" dirty="0"/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3903320"/>
            <a:ext cx="113854" cy="69205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045545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801388" y="3876897"/>
            <a:ext cx="3577354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	contenido </a:t>
            </a:r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HTML5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0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2400" dirty="0" smtClean="0"/>
              <a:t>Es la </a:t>
            </a:r>
            <a:r>
              <a:rPr lang="es-MX" sz="2400" dirty="0" smtClean="0">
                <a:hlinkClick r:id="rId3"/>
              </a:rPr>
              <a:t>última versión</a:t>
            </a:r>
            <a:r>
              <a:rPr lang="es-MX" sz="2400" dirty="0" smtClean="0"/>
              <a:t> de HTML de la especificación de la W3C.</a:t>
            </a:r>
          </a:p>
          <a:p>
            <a:pPr>
              <a:defRPr/>
            </a:pPr>
            <a:r>
              <a:rPr lang="es-MX" sz="2400" dirty="0" smtClean="0"/>
              <a:t>Grupos de tecnologías: Semántica, conectividad, acceso al dispositivo, etc.</a:t>
            </a:r>
          </a:p>
          <a:p>
            <a:pPr>
              <a:defRPr/>
            </a:pPr>
            <a:r>
              <a:rPr lang="es-MX" sz="2400" dirty="0" smtClean="0"/>
              <a:t>Validación: </a:t>
            </a:r>
            <a:r>
              <a:rPr lang="en-US" sz="2400" dirty="0" smtClean="0">
                <a:hlinkClick r:id="rId4"/>
              </a:rPr>
              <a:t>HTML5Test</a:t>
            </a:r>
            <a:r>
              <a:rPr lang="es-MX" sz="2400" dirty="0" smtClean="0"/>
              <a:t> </a:t>
            </a:r>
            <a:endParaRPr lang="es-MX" dirty="0"/>
          </a:p>
          <a:p>
            <a:pPr>
              <a:defRPr/>
            </a:pPr>
            <a:endParaRPr lang="es-MX" sz="2400" dirty="0" smtClean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14" y="3423657"/>
            <a:ext cx="2421972" cy="24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6337</TotalTime>
  <Words>849</Words>
  <Application>Microsoft Office PowerPoint</Application>
  <PresentationFormat>Panorámica</PresentationFormat>
  <Paragraphs>174</Paragraphs>
  <Slides>20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Tecnología Web</vt:lpstr>
      <vt:lpstr>Componentes básicos de un documento</vt:lpstr>
      <vt:lpstr>HTML</vt:lpstr>
      <vt:lpstr>Definición</vt:lpstr>
      <vt:lpstr>HTML5</vt:lpstr>
      <vt:lpstr>HTML5 Estructura Global</vt:lpstr>
      <vt:lpstr>Elementos de un documento web</vt:lpstr>
      <vt:lpstr>Estructura del HEAD</vt:lpstr>
      <vt:lpstr>Estructura del BODY</vt:lpstr>
      <vt:lpstr>HTML5: Semántico</vt:lpstr>
      <vt:lpstr>Estructura del BODY</vt:lpstr>
      <vt:lpstr>HTML5 Standard</vt:lpstr>
      <vt:lpstr>HTML5 cheat sheet</vt:lpstr>
      <vt:lpstr>Well-formed</vt:lpstr>
      <vt:lpstr>¿Para qué necesitamos documentos bien formados?</vt:lpstr>
      <vt:lpstr>Y ahora, ¿Qué?</vt:lpstr>
      <vt:lpstr>Presentación de PowerPoint</vt:lpstr>
      <vt:lpstr>Herramientas de depuración</vt:lpstr>
      <vt:lpstr>Validación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349</cp:revision>
  <dcterms:created xsi:type="dcterms:W3CDTF">2017-05-02T21:53:04Z</dcterms:created>
  <dcterms:modified xsi:type="dcterms:W3CDTF">2019-05-13T05:54:49Z</dcterms:modified>
</cp:coreProperties>
</file>